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304" r:id="rId2"/>
    <p:sldId id="305" r:id="rId3"/>
  </p:sldIdLst>
  <p:sldSz cx="10693400" cy="7561263"/>
  <p:notesSz cx="6858000" cy="9144000"/>
  <p:defaultTextStyle>
    <a:defPPr>
      <a:defRPr lang="ja-JP"/>
    </a:defPPr>
    <a:lvl1pPr marL="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1pPr>
    <a:lvl2pPr marL="49784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2pPr>
    <a:lvl3pPr marL="99569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3pPr>
    <a:lvl4pPr marL="149353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4pPr>
    <a:lvl5pPr marL="199138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5pPr>
    <a:lvl6pPr marL="2489225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6pPr>
    <a:lvl7pPr marL="2987070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7pPr>
    <a:lvl8pPr marL="3484916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8pPr>
    <a:lvl9pPr marL="3982761" algn="l" defTabSz="995690" rtl="0" eaLnBrk="1" latinLnBrk="0" hangingPunct="1">
      <a:defRPr kumimoji="1"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705CCA8-4525-400F-980A-2FAE024B6620}">
          <p14:sldIdLst>
            <p14:sldId id="304"/>
            <p14:sldId id="305"/>
          </p14:sldIdLst>
        </p14:section>
        <p14:section name="タイトルなしのセクション" id="{D5A89867-AB76-409D-99D2-9DC2AF94210D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94790" autoAdjust="0"/>
  </p:normalViewPr>
  <p:slideViewPr>
    <p:cSldViewPr>
      <p:cViewPr>
        <p:scale>
          <a:sx n="60" d="100"/>
          <a:sy n="60" d="100"/>
        </p:scale>
        <p:origin x="-828" y="-252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F106D8-F448-46CA-A323-203595682221}" type="datetimeFigureOut">
              <a:rPr kumimoji="1" lang="ja-JP" altLang="en-US" smtClean="0"/>
              <a:t>2012/4/24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0200D-F3D5-417A-B04B-B284AD376AF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2846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9FB42-3284-4ACB-A37B-D67500139ADC}" type="datetimeFigureOut">
              <a:rPr kumimoji="1" lang="ja-JP" altLang="en-US" smtClean="0"/>
              <a:t>2012/4/24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004888" y="685800"/>
            <a:ext cx="48482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ECA2E-BFED-4534-86E8-9291316D48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811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203F9-0EA9-406B-8F45-DACFE3A9D25B}" type="datetime1">
              <a:rPr lang="ja-JP" altLang="en-US" smtClean="0">
                <a:solidFill>
                  <a:srgbClr val="EAEAEA">
                    <a:tint val="75000"/>
                  </a:srgbClr>
                </a:solidFill>
              </a:rPr>
              <a:t>2012/4/24</a:t>
            </a:fld>
            <a:endParaRPr lang="ja-JP" altLang="en-US">
              <a:solidFill>
                <a:srgbClr val="EAEAEA">
                  <a:tint val="75000"/>
                </a:srgb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srgbClr val="EAEAEA">
                  <a:tint val="75000"/>
                </a:srgb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D7682F48-705B-496A-A021-C3FD5D481379}" type="slidenum">
              <a:rPr lang="ja-JP" altLang="en-US" smtClean="0"/>
              <a:pPr/>
              <a:t>‹#›</a:t>
            </a:fld>
            <a:endParaRPr lang="ja-JP" altLang="en-US"/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460036" y="255961"/>
            <a:ext cx="257955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アイデア・スケッチ </a:t>
            </a:r>
            <a:endParaRPr kumimoji="1" lang="en-US" altLang="ja-JP" dirty="0" smtClean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cxnSp>
        <p:nvCxnSpPr>
          <p:cNvPr id="6" name="直線コネクタ 5"/>
          <p:cNvCxnSpPr/>
          <p:nvPr userDrawn="1"/>
        </p:nvCxnSpPr>
        <p:spPr>
          <a:xfrm>
            <a:off x="446388" y="2913981"/>
            <a:ext cx="9865096" cy="0"/>
          </a:xfrm>
          <a:prstGeom prst="line">
            <a:avLst/>
          </a:prstGeom>
          <a:ln w="152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 userDrawn="1"/>
        </p:nvSpPr>
        <p:spPr>
          <a:xfrm>
            <a:off x="-37880" y="396471"/>
            <a:ext cx="1249060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600" dirty="0" smtClean="0">
                <a:solidFill>
                  <a:srgbClr val="EAEAEA"/>
                </a:solidFill>
                <a:latin typeface="ＭＳ 明朝" pitchFamily="17" charset="-128"/>
                <a:ea typeface="ＭＳ 明朝" pitchFamily="17" charset="-128"/>
                <a:cs typeface="メイリオ" pitchFamily="50" charset="-128"/>
              </a:rPr>
              <a:t>[</a:t>
            </a:r>
            <a:endParaRPr kumimoji="1" lang="ja-JP" altLang="en-US" sz="2800" dirty="0" smtClean="0">
              <a:solidFill>
                <a:srgbClr val="EAEAEA"/>
              </a:solidFill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</p:txBody>
      </p:sp>
      <p:sp>
        <p:nvSpPr>
          <p:cNvPr id="8" name="正方形/長方形 7"/>
          <p:cNvSpPr/>
          <p:nvPr userDrawn="1"/>
        </p:nvSpPr>
        <p:spPr>
          <a:xfrm>
            <a:off x="9611192" y="396471"/>
            <a:ext cx="1249060" cy="26468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ja-JP" sz="16600" dirty="0">
                <a:solidFill>
                  <a:srgbClr val="EAEAEA"/>
                </a:solidFill>
                <a:latin typeface="ＭＳ 明朝" pitchFamily="17" charset="-128"/>
                <a:ea typeface="ＭＳ 明朝" pitchFamily="17" charset="-128"/>
                <a:cs typeface="メイリオ" pitchFamily="50" charset="-128"/>
              </a:rPr>
              <a:t>]</a:t>
            </a:r>
            <a:endParaRPr lang="ja-JP" altLang="en-US" sz="2800" dirty="0">
              <a:solidFill>
                <a:srgbClr val="EAEAEA"/>
              </a:solidFill>
              <a:latin typeface="ＭＳ 明朝" pitchFamily="17" charset="-128"/>
              <a:ea typeface="ＭＳ 明朝" pitchFamily="17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1008128" y="854778"/>
            <a:ext cx="42755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ヘッドライン化したアイデア（アイデアを一言で表現したもの）</a:t>
            </a:r>
          </a:p>
        </p:txBody>
      </p:sp>
      <p:sp>
        <p:nvSpPr>
          <p:cNvPr id="10" name="テキスト ボックス 9"/>
          <p:cNvSpPr txBox="1"/>
          <p:nvPr userDrawn="1"/>
        </p:nvSpPr>
        <p:spPr>
          <a:xfrm>
            <a:off x="926916" y="3233837"/>
            <a:ext cx="38587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100" dirty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アイデアの</a:t>
            </a:r>
            <a:r>
              <a:rPr lang="ja-JP" altLang="en-US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詳細や補足説明、</a:t>
            </a:r>
            <a:r>
              <a:rPr lang="en-US" altLang="ja-JP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</a:t>
            </a:r>
            <a:r>
              <a:rPr lang="ja-JP" altLang="en-US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つまで（絵や図でも</a:t>
            </a:r>
            <a:r>
              <a:rPr lang="en-US" altLang="ja-JP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OK</a:t>
            </a:r>
            <a:r>
              <a:rPr lang="ja-JP" altLang="en-US" sz="1100" dirty="0" smtClean="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）</a:t>
            </a:r>
            <a:endParaRPr kumimoji="1" lang="ja-JP" altLang="en-US" sz="1100" dirty="0" smtClean="0">
              <a:solidFill>
                <a:srgbClr val="00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068959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99569" tIns="49785" rIns="99569" bIns="49785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34670" y="1764296"/>
            <a:ext cx="9624060" cy="4990084"/>
          </a:xfrm>
          <a:prstGeom prst="rect">
            <a:avLst/>
          </a:prstGeom>
        </p:spPr>
        <p:txBody>
          <a:bodyPr vert="horz" lIns="99569" tIns="49785" rIns="99569" bIns="49785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534670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22747-A77E-47EC-912D-F45E590B59DC}" type="datetime1">
              <a:rPr kumimoji="1" lang="ja-JP" altLang="en-US" smtClean="0"/>
              <a:t>2012/4/24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653579" y="7008172"/>
            <a:ext cx="3386243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083004" y="7008172"/>
            <a:ext cx="2495127" cy="402567"/>
          </a:xfrm>
          <a:prstGeom prst="rect">
            <a:avLst/>
          </a:prstGeom>
        </p:spPr>
        <p:txBody>
          <a:bodyPr vert="horz" lIns="99569" tIns="49785" rIns="99569" bIns="49785" rtlCol="0" anchor="ctr"/>
          <a:lstStyle>
            <a:lvl1pPr algn="r">
              <a:defRPr sz="1300">
                <a:solidFill>
                  <a:srgbClr val="00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1pPr>
          </a:lstStyle>
          <a:p>
            <a:fld id="{D7682F48-705B-496A-A021-C3FD5D481379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863388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ftr="0" dt="0"/>
  <p:txStyles>
    <p:titleStyle>
      <a:lvl1pPr algn="ctr" defTabSz="995690" rtl="0" eaLnBrk="1" latinLnBrk="0" hangingPunct="1">
        <a:spcBef>
          <a:spcPct val="0"/>
        </a:spcBef>
        <a:buNone/>
        <a:defRPr kumimoji="1"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84" indent="-373384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998" indent="-311153" algn="l" defTabSz="995690" rtl="0" eaLnBrk="1" latinLnBrk="0" hangingPunct="1">
        <a:spcBef>
          <a:spcPct val="20000"/>
        </a:spcBef>
        <a:buFont typeface="Arial" pitchFamily="34" charset="0"/>
        <a:buChar char="–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61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458" indent="-248923" algn="l" defTabSz="995690" rtl="0" eaLnBrk="1" latinLnBrk="0" hangingPunct="1">
        <a:spcBef>
          <a:spcPct val="20000"/>
        </a:spcBef>
        <a:buFont typeface="Arial" pitchFamily="34" charset="0"/>
        <a:buChar char="–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40303" indent="-248923" algn="l" defTabSz="995690" rtl="0" eaLnBrk="1" latinLnBrk="0" hangingPunct="1">
        <a:spcBef>
          <a:spcPct val="20000"/>
        </a:spcBef>
        <a:buFont typeface="Arial" pitchFamily="34" charset="0"/>
        <a:buChar char="»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814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99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838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1683" indent="-248923" algn="l" defTabSz="995690" rtl="0" eaLnBrk="1" latinLnBrk="0" hangingPunct="1">
        <a:spcBef>
          <a:spcPct val="20000"/>
        </a:spcBef>
        <a:buFont typeface="Arial" pitchFamily="34" charset="0"/>
        <a:buChar char="•"/>
        <a:defRPr kumimoji="1"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84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69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53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38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9225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7070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916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761" algn="l" defTabSz="995690" rtl="0" eaLnBrk="1" latinLnBrk="0" hangingPunct="1"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78148" y="3777098"/>
            <a:ext cx="267335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ja-JP" altLang="en-US" sz="4000" dirty="0" smtClean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/>
            <a: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40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/>
            <a: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40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82F48-705B-496A-A021-C3FD5D481379}" type="slidenum">
              <a:rPr lang="ja-JP" altLang="en-US" smtClean="0"/>
              <a:pPr/>
              <a:t>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574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78148" y="3777098"/>
            <a:ext cx="2673350" cy="292387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ja-JP" altLang="en-US" sz="4000" dirty="0" smtClean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/>
            <a: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40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/>
            <a: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/>
            </a:r>
            <a:br>
              <a:rPr lang="en-US" altLang="ja-JP" sz="32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4000" dirty="0">
                <a:solidFill>
                  <a:schemeClr val="bg1">
                    <a:lumMod val="7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endParaRPr lang="en-US" altLang="ja-JP" sz="4000" dirty="0">
              <a:solidFill>
                <a:schemeClr val="bg1">
                  <a:lumMod val="7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034633" y="1346007"/>
            <a:ext cx="653095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6600" dirty="0" smtClean="0">
                <a:latin typeface="HGP明朝B" pitchFamily="18" charset="-128"/>
                <a:ea typeface="HGP明朝B" pitchFamily="18" charset="-128"/>
              </a:rPr>
              <a:t>感情キーボード</a:t>
            </a:r>
            <a:r>
              <a:rPr lang="en-US" altLang="ja-JP" sz="6600" dirty="0" smtClean="0">
                <a:latin typeface="HGP明朝B" pitchFamily="18" charset="-128"/>
                <a:ea typeface="HGP明朝B" pitchFamily="18" charset="-128"/>
              </a:rPr>
              <a:t>PC</a:t>
            </a:r>
            <a:endParaRPr kumimoji="1" lang="ja-JP" altLang="en-US" sz="6600" dirty="0">
              <a:latin typeface="HGP明朝B" pitchFamily="18" charset="-128"/>
              <a:ea typeface="HGP明朝B" pitchFamily="18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21362" y="3781800"/>
            <a:ext cx="9429184" cy="31700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>
                <a:latin typeface="HGP明朝B" pitchFamily="18" charset="-128"/>
                <a:ea typeface="HGP明朝B" pitchFamily="18" charset="-128"/>
              </a:rPr>
              <a:t>キーボードは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「押圧」「</a:t>
            </a:r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温度</a:t>
            </a:r>
            <a:r>
              <a:rPr kumimoji="1" lang="ja-JP" altLang="en-US" sz="2800" dirty="0" smtClean="0">
                <a:latin typeface="HGP明朝B" pitchFamily="18" charset="-128"/>
                <a:ea typeface="HGP明朝B" pitchFamily="18" charset="-128"/>
              </a:rPr>
              <a:t>」「湿度」「血流」を測るセンサーが、</a:t>
            </a:r>
            <a:endParaRPr kumimoji="1"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各キーの表面に</a:t>
            </a:r>
            <a:r>
              <a:rPr kumimoji="1" lang="ja-JP" altLang="en-US" sz="2800" dirty="0" smtClean="0">
                <a:latin typeface="HGP明朝B" pitchFamily="18" charset="-128"/>
                <a:ea typeface="HGP明朝B" pitchFamily="18" charset="-128"/>
              </a:rPr>
              <a:t>内蔵されている。</a:t>
            </a:r>
            <a:endParaRPr kumimoji="1"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endParaRPr kumimoji="1" lang="en-US" altLang="ja-JP" sz="16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バイタルデータから、イライラや集中力の低い状態を判別し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誤入力や確認ミスの起きがちな作業を、システムが自動支援。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endParaRPr lang="en-US" altLang="ja-JP" sz="16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キーボードの硬さやキー表面の温度を変えて、知的生産に</a:t>
            </a:r>
            <a:endParaRPr lang="en-US" altLang="ja-JP" sz="2800" dirty="0" smtClean="0">
              <a:latin typeface="HGP明朝B" pitchFamily="18" charset="-128"/>
              <a:ea typeface="HGP明朝B" pitchFamily="18" charset="-128"/>
            </a:endParaRPr>
          </a:p>
          <a:p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向く</a:t>
            </a:r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状態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に、</a:t>
            </a:r>
            <a:r>
              <a:rPr lang="ja-JP" altLang="en-US" sz="2800" dirty="0">
                <a:latin typeface="HGP明朝B" pitchFamily="18" charset="-128"/>
                <a:ea typeface="HGP明朝B" pitchFamily="18" charset="-128"/>
              </a:rPr>
              <a:t>物理的にも</a:t>
            </a:r>
            <a:r>
              <a:rPr lang="ja-JP" altLang="en-US" sz="2800" dirty="0" smtClean="0">
                <a:latin typeface="HGP明朝B" pitchFamily="18" charset="-128"/>
                <a:ea typeface="HGP明朝B" pitchFamily="18" charset="-128"/>
              </a:rPr>
              <a:t>フィードバックをしてくれる</a:t>
            </a:r>
            <a:endParaRPr lang="en-US" altLang="ja-JP" sz="2800" dirty="0">
              <a:latin typeface="HGP明朝B" pitchFamily="18" charset="-128"/>
              <a:ea typeface="HGP明朝B" pitchFamily="18" charset="-128"/>
            </a:endParaRPr>
          </a:p>
        </p:txBody>
      </p:sp>
      <p:sp>
        <p:nvSpPr>
          <p:cNvPr id="10" name="円/楕円 9"/>
          <p:cNvSpPr/>
          <p:nvPr/>
        </p:nvSpPr>
        <p:spPr>
          <a:xfrm>
            <a:off x="8875092" y="0"/>
            <a:ext cx="1818308" cy="1818308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 dirty="0" smtClean="0"/>
              <a:t>記入</a:t>
            </a:r>
            <a:endParaRPr kumimoji="1" lang="en-US" altLang="ja-JP" sz="3200" dirty="0" smtClean="0"/>
          </a:p>
          <a:p>
            <a:pPr algn="ctr"/>
            <a:r>
              <a:rPr kumimoji="1" lang="ja-JP" altLang="en-US" sz="3200" dirty="0" smtClean="0"/>
              <a:t>例</a:t>
            </a:r>
            <a:endParaRPr kumimoji="1" lang="ja-JP" altLang="en-US" sz="3200" dirty="0"/>
          </a:p>
        </p:txBody>
      </p:sp>
      <p:sp>
        <p:nvSpPr>
          <p:cNvPr id="12" name="スライド番号プレースホルダー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682F48-705B-496A-A021-C3FD5D481379}" type="slidenum">
              <a:rPr lang="ja-JP" altLang="en-US" smtClean="0"/>
              <a:pPr/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4199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IDEAPLANTのテーマ03">
      <a:dk1>
        <a:srgbClr val="000000"/>
      </a:dk1>
      <a:lt1>
        <a:sysClr val="window" lastClr="FFFFFF"/>
      </a:lt1>
      <a:dk2>
        <a:srgbClr val="212745"/>
      </a:dk2>
      <a:lt2>
        <a:srgbClr val="B4DCFA"/>
      </a:lt2>
      <a:accent1>
        <a:srgbClr val="4386D7"/>
      </a:accent1>
      <a:accent2>
        <a:srgbClr val="A8D14F"/>
      </a:accent2>
      <a:accent3>
        <a:srgbClr val="FFDD07"/>
      </a:accent3>
      <a:accent4>
        <a:srgbClr val="FD962B"/>
      </a:accent4>
      <a:accent5>
        <a:srgbClr val="FB4F4F"/>
      </a:accent5>
      <a:accent6>
        <a:srgbClr val="AA72D4"/>
      </a:accent6>
      <a:hlink>
        <a:srgbClr val="56C7AA"/>
      </a:hlink>
      <a:folHlink>
        <a:srgbClr val="59A8D1"/>
      </a:folHlink>
    </a:clrScheme>
    <a:fontScheme name="IDEAPLANT版フォントパターン">
      <a:majorFont>
        <a:latin typeface="Calibri"/>
        <a:ea typeface="メイリオ"/>
        <a:cs typeface=""/>
      </a:majorFont>
      <a:minorFont>
        <a:latin typeface="Calibri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1084</TotalTime>
  <Words>89</Words>
  <Application>Microsoft Office PowerPoint</Application>
  <PresentationFormat>ユーザー設定</PresentationFormat>
  <Paragraphs>19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ishiirikie</dc:creator>
  <cp:lastModifiedBy>Rikie</cp:lastModifiedBy>
  <cp:revision>122</cp:revision>
  <cp:lastPrinted>2012-04-21T12:38:24Z</cp:lastPrinted>
  <dcterms:created xsi:type="dcterms:W3CDTF">2010-06-08T03:12:27Z</dcterms:created>
  <dcterms:modified xsi:type="dcterms:W3CDTF">2012-04-24T13:38:30Z</dcterms:modified>
</cp:coreProperties>
</file>