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715000" type="screen16x1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D30C-4506-4C61-AABB-FA2B442CC7D4}" type="datetimeFigureOut">
              <a:rPr kumimoji="1" lang="ja-JP" altLang="en-US" smtClean="0"/>
              <a:t>2010/5/27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CB8B8-6686-4020-A668-86F3916C6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71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D30C-4506-4C61-AABB-FA2B442CC7D4}" type="datetimeFigureOut">
              <a:rPr kumimoji="1" lang="ja-JP" altLang="en-US" smtClean="0"/>
              <a:t>2010/5/27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CB8B8-6686-4020-A668-86F3916C64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58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810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(16:10)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ishiirikie</dc:creator>
  <cp:lastModifiedBy>ishiirikie</cp:lastModifiedBy>
  <cp:revision>1</cp:revision>
  <dcterms:created xsi:type="dcterms:W3CDTF">2010-05-26T22:57:59Z</dcterms:created>
  <dcterms:modified xsi:type="dcterms:W3CDTF">2010-05-26T22:57:59Z</dcterms:modified>
</cp:coreProperties>
</file>